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73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0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BFE6D67-BA12-46CE-B744-4F611C54C8C2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CCBB89F-55F4-4A04-AC3A-49F91A7CD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FE6D67-BA12-46CE-B744-4F611C54C8C2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CBB89F-55F4-4A04-AC3A-49F91A7CD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3BFE6D67-BA12-46CE-B744-4F611C54C8C2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CCBB89F-55F4-4A04-AC3A-49F91A7CD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FE6D67-BA12-46CE-B744-4F611C54C8C2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CBB89F-55F4-4A04-AC3A-49F91A7CD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BFE6D67-BA12-46CE-B744-4F611C54C8C2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CCCBB89F-55F4-4A04-AC3A-49F91A7CD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FE6D67-BA12-46CE-B744-4F611C54C8C2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CBB89F-55F4-4A04-AC3A-49F91A7CD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FE6D67-BA12-46CE-B744-4F611C54C8C2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CBB89F-55F4-4A04-AC3A-49F91A7CD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FE6D67-BA12-46CE-B744-4F611C54C8C2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CBB89F-55F4-4A04-AC3A-49F91A7CD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BFE6D67-BA12-46CE-B744-4F611C54C8C2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CBB89F-55F4-4A04-AC3A-49F91A7CD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FE6D67-BA12-46CE-B744-4F611C54C8C2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CBB89F-55F4-4A04-AC3A-49F91A7CD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FE6D67-BA12-46CE-B744-4F611C54C8C2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CCBB89F-55F4-4A04-AC3A-49F91A7CD9D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BFE6D67-BA12-46CE-B744-4F611C54C8C2}" type="datetimeFigureOut">
              <a:rPr lang="ru-RU" smtClean="0"/>
              <a:pPr/>
              <a:t>22.02.2015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CCBB89F-55F4-4A04-AC3A-49F91A7CD9D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L:\MOV05081.M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L:\MOV05082.M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Утрясова Ксения\фотографии\детский сад\DSC005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214414" y="857232"/>
            <a:ext cx="5929354" cy="4214842"/>
          </a:xfrm>
        </p:spPr>
        <p:txBody>
          <a:bodyPr>
            <a:normAutofit lnSpcReduction="10000"/>
          </a:bodyPr>
          <a:lstStyle/>
          <a:p>
            <a:pPr algn="ctr"/>
            <a:endParaRPr lang="ru-RU" sz="25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ru-RU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Основные направления</a:t>
            </a:r>
          </a:p>
          <a:p>
            <a:pPr algn="ctr"/>
            <a:r>
              <a:rPr lang="ru-RU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работы по выявлению одаренных дошкольников </a:t>
            </a:r>
          </a:p>
          <a:p>
            <a:pPr algn="ctr"/>
            <a:r>
              <a:rPr lang="ru-RU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 МДОУ – детский сад «Березка»</a:t>
            </a:r>
          </a:p>
          <a:p>
            <a:pPr algn="ctr"/>
            <a:endParaRPr lang="ru-RU" sz="40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40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2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488" y="6072206"/>
            <a:ext cx="2969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   село Рыбное, 2010 год</a:t>
            </a:r>
            <a:endParaRPr lang="ru-RU" b="1" dirty="0"/>
          </a:p>
        </p:txBody>
      </p:sp>
    </p:spTree>
  </p:cSld>
  <p:clrMapOvr>
    <a:masterClrMapping/>
  </p:clrMapOvr>
  <p:transition advClick="0" advTm="10000">
    <p:wheel spokes="2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ятно 2 9"/>
          <p:cNvSpPr/>
          <p:nvPr/>
        </p:nvSpPr>
        <p:spPr>
          <a:xfrm>
            <a:off x="428596" y="4214818"/>
            <a:ext cx="3571900" cy="2286016"/>
          </a:xfrm>
          <a:prstGeom prst="irregularSeal2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182" b="5455"/>
          <a:stretch>
            <a:fillRect/>
          </a:stretch>
        </p:blipFill>
        <p:spPr bwMode="auto">
          <a:xfrm>
            <a:off x="0" y="0"/>
            <a:ext cx="5072066" cy="37147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D:\Утрясова Ксения\фотографии\детский сад\день матери\DSC04540.JPG"/>
          <p:cNvPicPr>
            <a:picLocks noChangeAspect="1" noChangeArrowheads="1"/>
          </p:cNvPicPr>
          <p:nvPr/>
        </p:nvPicPr>
        <p:blipFill>
          <a:blip r:embed="rId3" cstate="print"/>
          <a:srcRect l="10390"/>
          <a:stretch>
            <a:fillRect/>
          </a:stretch>
        </p:blipFill>
        <p:spPr bwMode="auto">
          <a:xfrm>
            <a:off x="4214810" y="2732478"/>
            <a:ext cx="4929190" cy="41255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357290" y="4857760"/>
            <a:ext cx="17299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Праздник, 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посвященный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Дню матери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ятно 2 11"/>
          <p:cNvSpPr/>
          <p:nvPr/>
        </p:nvSpPr>
        <p:spPr>
          <a:xfrm>
            <a:off x="5214942" y="285728"/>
            <a:ext cx="3571900" cy="2286016"/>
          </a:xfrm>
          <a:prstGeom prst="irregularSeal2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000760" y="1142984"/>
            <a:ext cx="2063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Международный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Женский день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7000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E:\детский сад фото\DSC04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28596" y="285728"/>
            <a:ext cx="2428892" cy="50006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занятиях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7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62501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8246"/>
          <a:stretch>
            <a:fillRect/>
          </a:stretch>
        </p:blipFill>
        <p:spPr bwMode="auto">
          <a:xfrm>
            <a:off x="4774208" y="1"/>
            <a:ext cx="4369792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 l="543" t="-2174"/>
          <a:stretch>
            <a:fillRect/>
          </a:stretch>
        </p:blipFill>
        <p:spPr bwMode="auto">
          <a:xfrm>
            <a:off x="4786314" y="3500438"/>
            <a:ext cx="4357686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D:\Утрясова Ксения\фотографии\детский сад\DSC01092.JPG"/>
          <p:cNvPicPr>
            <a:picLocks noChangeAspect="1" noChangeArrowheads="1"/>
          </p:cNvPicPr>
          <p:nvPr/>
        </p:nvPicPr>
        <p:blipFill>
          <a:blip r:embed="rId5" cstate="print"/>
          <a:srcRect l="12160" t="6085" r="3823" b="15332"/>
          <a:stretch>
            <a:fillRect/>
          </a:stretch>
        </p:blipFill>
        <p:spPr bwMode="auto">
          <a:xfrm>
            <a:off x="0" y="3500438"/>
            <a:ext cx="4786314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5000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D:\Утрясова Ксения\фотографии\детский сад\DSC010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Утрясова Ксения\фотографии\детский сад\DSC010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14282" y="5214950"/>
            <a:ext cx="4834978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Будущая выпускница нашего детского сада</a:t>
            </a:r>
          </a:p>
          <a:p>
            <a:pPr algn="ctr"/>
            <a:r>
              <a:rPr lang="ru-RU" dirty="0" smtClean="0"/>
              <a:t>уже год учится в школе Искусств, </a:t>
            </a:r>
          </a:p>
          <a:p>
            <a:pPr algn="ctr"/>
            <a:r>
              <a:rPr lang="ru-RU" dirty="0" smtClean="0"/>
              <a:t>отделение хореографии</a:t>
            </a:r>
            <a:endParaRPr lang="ru-RU" dirty="0"/>
          </a:p>
        </p:txBody>
      </p:sp>
    </p:spTree>
  </p:cSld>
  <p:clrMapOvr>
    <a:masterClrMapping/>
  </p:clrMapOvr>
  <p:transition advClick="0" advTm="8000">
    <p:plu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OV05081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2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MOV05082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"/>
            <a:ext cx="9144001" cy="6858001"/>
          </a:xfrm>
          <a:prstGeom prst="rect">
            <a:avLst/>
          </a:prstGeom>
        </p:spPr>
      </p:pic>
    </p:spTree>
  </p:cSld>
  <p:clrMapOvr>
    <a:masterClrMapping/>
  </p:clrMapOvr>
  <p:transition advClick="0" advTm="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2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285860"/>
            <a:ext cx="7543824" cy="4466282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5000" cap="none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100% учащихся школы Искусств хореографического отделения – выпускники нашего детского сада. </a:t>
            </a:r>
            <a:endParaRPr lang="ru-RU" sz="5000" cap="none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Click="0" advTm="17000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7239000" cy="1143000"/>
          </a:xfrm>
        </p:spPr>
        <p:txBody>
          <a:bodyPr/>
          <a:lstStyle/>
          <a:p>
            <a:r>
              <a:rPr lang="ru-RU" dirty="0" smtClean="0"/>
              <a:t>Цели и задачи: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424847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Развивать способность коммуникативной адаптации к окружающему миру, сверстникам.</a:t>
            </a:r>
          </a:p>
          <a:p>
            <a:r>
              <a:rPr lang="ru-RU" dirty="0" smtClean="0"/>
              <a:t>Формировать опыт поведения в среде сверстников, семье.</a:t>
            </a:r>
          </a:p>
          <a:p>
            <a:r>
              <a:rPr lang="ru-RU" dirty="0" smtClean="0"/>
              <a:t>Воспитывать навыки поведения в незнакомой обстановке, с новыми людьми.</a:t>
            </a:r>
          </a:p>
          <a:p>
            <a:r>
              <a:rPr lang="ru-RU" dirty="0" smtClean="0"/>
              <a:t>Прививать любовь к родителям, близким людям.</a:t>
            </a:r>
            <a:endParaRPr lang="ru-RU" dirty="0"/>
          </a:p>
        </p:txBody>
      </p:sp>
    </p:spTree>
  </p:cSld>
  <p:clrMapOvr>
    <a:masterClrMapping/>
  </p:clrMapOvr>
  <p:transition advClick="0" advTm="15000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Флешка\дек 28 2009 (E)\дет сад\2009\P81801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Работа осуществляется в следующих направлениях:</a:t>
            </a:r>
            <a:endParaRPr lang="ru-RU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9416"/>
            <a:ext cx="5614998" cy="5337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Оформление развивающей среды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advClick="0" advTm="8000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E:\детский сад фото\DSC040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детский сад фото\DSC040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944" b="4166"/>
          <a:stretch>
            <a:fillRect/>
          </a:stretch>
        </p:blipFill>
        <p:spPr bwMode="auto">
          <a:xfrm rot="5400000">
            <a:off x="-1142984" y="1142984"/>
            <a:ext cx="6858000" cy="4572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3" descr="E:\детский сад фото\DSC04045.JPG"/>
          <p:cNvPicPr>
            <a:picLocks noChangeAspect="1" noChangeArrowheads="1"/>
          </p:cNvPicPr>
          <p:nvPr/>
        </p:nvPicPr>
        <p:blipFill>
          <a:blip r:embed="rId3" cstate="print"/>
          <a:srcRect b="10088"/>
          <a:stretch>
            <a:fillRect/>
          </a:stretch>
        </p:blipFill>
        <p:spPr bwMode="auto">
          <a:xfrm rot="5400000">
            <a:off x="3379312" y="1121249"/>
            <a:ext cx="6885937" cy="4643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advClick="0" advTm="7000"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Пользователь\Рабочий стол\Новая папка\DSC046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28596" y="357166"/>
            <a:ext cx="3143272" cy="50006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ru-RU" dirty="0" smtClean="0"/>
              <a:t>Кружковая работа</a:t>
            </a:r>
            <a:endParaRPr lang="ru-RU" dirty="0"/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4786314" y="5572140"/>
            <a:ext cx="4214842" cy="1071570"/>
          </a:xfrm>
          <a:prstGeom prst="round2Diag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Нетрадиционные формы рисования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 advTm="7000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207" t="8057"/>
          <a:stretch>
            <a:fillRect/>
          </a:stretch>
        </p:blipFill>
        <p:spPr bwMode="auto">
          <a:xfrm>
            <a:off x="0" y="0"/>
            <a:ext cx="9626398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5500694" y="5786454"/>
            <a:ext cx="3786214" cy="857256"/>
          </a:xfrm>
          <a:prstGeom prst="round2Diag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Театр – Творчество - Дети.</a:t>
            </a:r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advClick="0" advTm="7000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E:\Флешка\дек 28 2009 (E)\Иринка\декабрь 2009г. 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048713" cy="37861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 descr="E:\Флешка\дек 28 2009 (E)\Иринка\декабрь 2009г. 03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908" t="6545"/>
          <a:stretch>
            <a:fillRect/>
          </a:stretch>
        </p:blipFill>
        <p:spPr bwMode="auto">
          <a:xfrm>
            <a:off x="3608072" y="2777492"/>
            <a:ext cx="5535928" cy="40805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57158" y="4929198"/>
            <a:ext cx="2857488" cy="928694"/>
          </a:xfrm>
          <a:prstGeom prst="round2DiagRect">
            <a:avLst/>
          </a:prstGeom>
          <a:solidFill>
            <a:schemeClr val="bg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Умелые ручки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 advClick="0" advTm="8000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071546"/>
            <a:ext cx="3714776" cy="42862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dirty="0" smtClean="0"/>
              <a:t>Работа с родителями</a:t>
            </a:r>
            <a:endParaRPr lang="ru-RU" dirty="0"/>
          </a:p>
        </p:txBody>
      </p:sp>
      <p:pic>
        <p:nvPicPr>
          <p:cNvPr id="4" name="Picture 2" descr="E:\Флешка\новый 2010\новый 2010 034.jpg"/>
          <p:cNvPicPr>
            <a:picLocks noChangeAspect="1" noChangeArrowheads="1"/>
          </p:cNvPicPr>
          <p:nvPr/>
        </p:nvPicPr>
        <p:blipFill>
          <a:blip r:embed="rId2" cstate="print"/>
          <a:srcRect l="17179"/>
          <a:stretch>
            <a:fillRect/>
          </a:stretch>
        </p:blipFill>
        <p:spPr bwMode="auto">
          <a:xfrm>
            <a:off x="0" y="2491740"/>
            <a:ext cx="4821548" cy="43662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 descr="E:\Флешка\новый 2010\новый 2010 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0"/>
            <a:ext cx="5143504" cy="38576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214942" y="4286256"/>
            <a:ext cx="2714644" cy="212365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 smtClean="0"/>
              <a:t>80% участников 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/>
              <a:t>представлений – </a:t>
            </a:r>
          </a:p>
          <a:p>
            <a:pPr algn="ctr">
              <a:lnSpc>
                <a:spcPct val="150000"/>
              </a:lnSpc>
            </a:pPr>
            <a:r>
              <a:rPr lang="ru-RU" sz="2400" dirty="0" smtClean="0"/>
              <a:t>наши родители</a:t>
            </a:r>
          </a:p>
          <a:p>
            <a:pPr algn="ctr"/>
            <a:endParaRPr lang="ru-RU" sz="2400" dirty="0" smtClean="0"/>
          </a:p>
        </p:txBody>
      </p:sp>
    </p:spTree>
  </p:cSld>
  <p:clrMapOvr>
    <a:masterClrMapping/>
  </p:clrMapOvr>
  <p:transition advClick="0" advTm="11000">
    <p:zoom dir="in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233</TotalTime>
  <Words>134</Words>
  <Application>Microsoft Office PowerPoint</Application>
  <PresentationFormat>Экран (4:3)</PresentationFormat>
  <Paragraphs>31</Paragraphs>
  <Slides>17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Изящная</vt:lpstr>
      <vt:lpstr>Слайд 1</vt:lpstr>
      <vt:lpstr>Цели и задачи:</vt:lpstr>
      <vt:lpstr>Работа осуществляется в следующих направлениях: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100% учащихся школы Искусств хореографического отделения – выпускники нашего детского сада. 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user</cp:lastModifiedBy>
  <cp:revision>24</cp:revision>
  <dcterms:created xsi:type="dcterms:W3CDTF">2010-01-10T10:39:54Z</dcterms:created>
  <dcterms:modified xsi:type="dcterms:W3CDTF">2015-02-22T16:32:33Z</dcterms:modified>
</cp:coreProperties>
</file>